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7" r:id="rId2"/>
    <p:sldId id="258" r:id="rId3"/>
    <p:sldId id="259" r:id="rId4"/>
    <p:sldId id="261" r:id="rId5"/>
    <p:sldId id="262" r:id="rId6"/>
    <p:sldId id="264" r:id="rId7"/>
    <p:sldId id="265" r:id="rId8"/>
    <p:sldId id="267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86999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6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959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524000" y="731520"/>
            <a:ext cx="85344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023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42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78257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322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3870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84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8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5175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529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1DE3132-57FB-4799-BCED-CB1B1649FB0D}" type="datetimeFigureOut">
              <a:rPr lang="en-US" smtClean="0"/>
              <a:t>3/3/20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F6CD4662-FBE9-4BEB-B8DB-0EBDFD51C99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265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667000" y="1828800"/>
            <a:ext cx="6400800" cy="23774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奇異恩典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Amazing Grace</a:t>
            </a:r>
          </a:p>
        </p:txBody>
      </p:sp>
    </p:spTree>
    <p:extLst>
      <p:ext uri="{BB962C8B-B14F-4D97-AF65-F5344CB8AC3E}">
        <p14:creationId xmlns:p14="http://schemas.microsoft.com/office/powerpoint/2010/main" val="351121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奇妙恩典何等甘甜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un-tian ho-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我罪得着赦免，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Amazing grace, how sweet the sound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That saved a wretch like me!</a:t>
            </a:r>
          </a:p>
          <a:p>
            <a:pPr marL="45720" indent="0" algn="ctr">
              <a:buNone/>
            </a:pP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91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前我失迷今已轉回，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  goa  sit- be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hoe,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瞎眼今得看見。</a:t>
            </a: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mi  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ki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once was lost but now am found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Was blind, but now I see.</a:t>
            </a:r>
          </a:p>
        </p:txBody>
      </p:sp>
    </p:spTree>
    <p:extLst>
      <p:ext uri="{BB962C8B-B14F-4D97-AF65-F5344CB8AC3E}">
        <p14:creationId xmlns:p14="http://schemas.microsoft.com/office/powerpoint/2010/main" val="277649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這樣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恩典實在寶貴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iu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un- tian sit- chai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我心可得安慰，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 sim  thang tit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‘Twas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grace that taught my heart to fear,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And grace my fears relieved;</a:t>
            </a:r>
          </a:p>
          <a:p>
            <a:pPr marL="45720" indent="0" algn="ctr">
              <a:buNone/>
            </a:pP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3062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初信的時就蒙恩惠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sin  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bong un- hui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今我誠心敬畏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How precious did that grace appear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hour I first believed!</a:t>
            </a:r>
          </a:p>
        </p:txBody>
      </p:sp>
    </p:spTree>
    <p:extLst>
      <p:ext uri="{BB962C8B-B14F-4D97-AF65-F5344CB8AC3E}">
        <p14:creationId xmlns:p14="http://schemas.microsoft.com/office/powerpoint/2010/main" val="2519275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經過許多試煉羅網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Keng-ke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chhi-lian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lo-bang,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安然得着釋放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-pang,</a:t>
            </a:r>
          </a:p>
          <a:p>
            <a:pPr marL="45720" indent="0" algn="ctr">
              <a:buNone/>
            </a:pPr>
            <a:endParaRPr lang="en-PH" altLang="zh-TW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Through many dangers, toils, and snares,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 have already come;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5330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靠主恩典引導我行，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 Chu un-tian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有祢我全無驚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U  Li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‘Tis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grace has brought me safe thus far,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And grace will lead me home.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8458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將來被主接納上天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Chiong-lai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ho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居住在主身邊，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Chu  sin- pi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Lord has promised good to 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His word my hope secures;</a:t>
            </a:r>
          </a:p>
        </p:txBody>
      </p:sp>
    </p:spTree>
    <p:extLst>
      <p:ext uri="{BB962C8B-B14F-4D97-AF65-F5344CB8AC3E}">
        <p14:creationId xmlns:p14="http://schemas.microsoft.com/office/powerpoint/2010/main" val="1683974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52400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喜樂頌讚主恩齊備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siong-chan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-pi,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讚美到萬萬年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O- 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ban- ban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He will my shield and portion be,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As long as life endures.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7119640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155</TotalTime>
  <Words>341</Words>
  <Application>Microsoft Macintosh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奇異恩典</dc:title>
  <dc:creator>GGC Tech</dc:creator>
  <cp:lastModifiedBy>MIS GGC</cp:lastModifiedBy>
  <cp:revision>24</cp:revision>
  <dcterms:created xsi:type="dcterms:W3CDTF">2017-07-26T01:11:45Z</dcterms:created>
  <dcterms:modified xsi:type="dcterms:W3CDTF">2020-03-03T04:12:07Z</dcterms:modified>
</cp:coreProperties>
</file>